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55" r:id="rId4"/>
  </p:sldMasterIdLst>
  <p:notesMasterIdLst>
    <p:notesMasterId r:id="rId12"/>
  </p:notesMasterIdLst>
  <p:handoutMasterIdLst>
    <p:handoutMasterId r:id="rId13"/>
  </p:handoutMasterIdLst>
  <p:sldIdLst>
    <p:sldId id="325" r:id="rId5"/>
    <p:sldId id="334" r:id="rId6"/>
    <p:sldId id="327" r:id="rId7"/>
    <p:sldId id="328" r:id="rId8"/>
    <p:sldId id="329" r:id="rId9"/>
    <p:sldId id="332" r:id="rId10"/>
    <p:sldId id="333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79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04E2525-1762-4758-95A9-6BDE2C608EE0}" type="datetime1">
              <a:rPr lang="ru-RU" noProof="1" smtClean="0"/>
              <a:t>24.01.2023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0354338-D2CE-4AD9-88CC-F07324AF15B9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1725375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78ED30-BE94-4839-8F4D-D5EE2CF862FA}" type="datetime1">
              <a:rPr lang="ru-RU" noProof="1" smtClean="0"/>
              <a:t>24.01.2023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394154B-F4A3-483A-917E-306EE56506CE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349630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7D2B1-CD93-467F-9257-E0CED9011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58AB6C-0DF7-4ABC-879E-E0DA79942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8EB3FE-3933-49A4-AE5F-B8A1AA4E8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DA22856-2992-4A48-BC83-E4AFCEF283EE}" type="datetime1">
              <a:rPr lang="ru-RU" noProof="1" smtClean="0"/>
              <a:t>24.01.2023</a:t>
            </a:fld>
            <a:endParaRPr lang="ru-RU" noProof="1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66B873-D0AE-4D05-9C33-227CDED35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B9CEC5-5617-4029-A9E7-94467440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03716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F442B-D294-424C-A9E5-3029198F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0B15C37-7DE1-4FC3-B72E-916131DD05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0E70A6-78C3-44A5-BD2F-53C93811B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5156CC8-10BA-48AA-8A64-C99668F841D7}" type="datetime1">
              <a:rPr lang="ru-RU" noProof="1" smtClean="0"/>
              <a:t>24.01.2023</a:t>
            </a:fld>
            <a:endParaRPr lang="ru-RU" noProof="1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8E8771-4485-42DB-B69C-02996908C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88355A-4C7D-450E-8894-46C85DCD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38074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4034B32-8722-41B4-B072-049D4D065C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735667F-47EF-4841-A50E-B3928E4A7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24F338-EC00-425D-9443-E97A403D5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253ED5-3F12-47B2-8B81-95AED57AACB1}" type="datetime1">
              <a:rPr lang="ru-RU" noProof="1" smtClean="0"/>
              <a:t>24.01.2023</a:t>
            </a:fld>
            <a:endParaRPr lang="ru-RU" noProof="1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6B8AAA-2E27-4FEF-8A48-DC4AEBBD0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C392E2-CF27-450D-8E15-2CAED1FC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62849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88C985-AA44-4B49-872B-AF313280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959441-E62E-4EBF-97AC-75D017249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10EE1A-3C15-4BD0-B8D0-56DF62C87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E4C3BED-9274-4640-BDC2-D0B5844B1A89}" type="datetime1">
              <a:rPr lang="ru-RU" noProof="1" smtClean="0"/>
              <a:t>24.01.2023</a:t>
            </a:fld>
            <a:endParaRPr lang="ru-RU" noProof="1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EDC699-5FCB-4012-9ED6-E784D2571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86B8CA-D0E9-422B-8D35-6E71FED1D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40123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9C70E4-842D-4BD9-A0E0-41299EB7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FB82EE-6A1F-486A-9A63-24F021102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C1EDC2-9FE7-45A3-B010-ECF8621A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6B67828-0740-4B2A-AACF-CF6836D50D31}" type="datetime1">
              <a:rPr lang="ru-RU" noProof="1" smtClean="0"/>
              <a:t>24.01.2023</a:t>
            </a:fld>
            <a:endParaRPr lang="ru-RU" noProof="1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C6D631-0C80-4E1B-8EEC-91580836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57B26A-BDEF-462C-9861-ED97214B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341867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6AC3E-E636-4EFB-AA7B-1AA4D6B3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7F3C09-1BB5-4996-8297-CE5A590B6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1FDFE8-52AC-4A04-A0BF-B4302A605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02BEE0-3529-467F-9AC2-B751AF555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5697BBD-491D-4FFE-B0D1-16BA78421084}" type="datetime1">
              <a:rPr lang="ru-RU" noProof="1" smtClean="0"/>
              <a:t>24.01.2023</a:t>
            </a:fld>
            <a:endParaRPr lang="ru-RU" noProof="1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95EDBB-E480-48C0-AA3D-D70EE2C69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54A105-1CA6-4FF6-90E5-2CAB9D9C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594845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79D4AA-1DF2-4120-A54F-4DC58C06E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F324E4-3BB2-4302-8E11-57CBFE3C3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5E8B9C-C43C-4676-A209-7E42D83AA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093E8A3-DDAE-4BD1-88D1-545D540EB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0B29105-3CEF-40C6-A991-07D573A04A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DD64FA5-75E3-43D5-9DCD-96B7EF15D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2B0497-AA3D-45D2-B843-E2CECEA52CB2}" type="datetime1">
              <a:rPr lang="ru-RU" noProof="1" smtClean="0"/>
              <a:t>24.01.2023</a:t>
            </a:fld>
            <a:endParaRPr lang="ru-RU" noProof="1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C155736-5DD2-46E3-A32F-3A2BCBD81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ECB6F44-40AD-4406-8ACB-89AE9A83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12252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B8A0B1-D861-47AC-ABEA-73E0686C2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D26738E-60C6-4B29-BFE4-18C14A88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420227-B74F-4602-A1A4-855B573DF404}" type="datetime1">
              <a:rPr lang="ru-RU" noProof="1" smtClean="0"/>
              <a:t>24.01.2023</a:t>
            </a:fld>
            <a:endParaRPr lang="ru-RU" noProof="1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24044E-EED6-40D9-9816-97D7FC5D4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1B01719-3054-4422-B48A-6243A90C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275095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D1F196F-3A0D-41BD-A62F-CDEBF2E33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6D5685B-6B5B-4C3A-A8B5-77018FCE9573}" type="datetime1">
              <a:rPr lang="ru-RU" noProof="1" smtClean="0"/>
              <a:t>24.01.2023</a:t>
            </a:fld>
            <a:endParaRPr lang="ru-RU" noProof="1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28E09F1-9CEB-48C4-AA96-0AC3D5BCE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C746FB-CCCA-467E-BDEA-D021D3010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90945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18EDE9-878F-4FCD-9B47-9330D4202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904510-C73A-4A74-819B-C0C7A9534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8F4E87-4C2B-469E-84AE-931C627F5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47015A-2E65-4F99-935E-7B91D1AE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8D6DB5D-13A9-40BF-B39B-66A5514200C9}" type="datetime1">
              <a:rPr lang="ru-RU" noProof="1" smtClean="0"/>
              <a:t>24.01.2023</a:t>
            </a:fld>
            <a:endParaRPr lang="ru-RU" noProof="1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51A49A4-12E5-420F-9C91-3800836A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0EB81A-C13A-4A52-9CB1-15C621889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01263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18B5B4-A012-402E-AEB4-37FA2D03F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96DE331-56F2-4927-8AED-E28E630CB9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A37FD2-E3AA-4894-B904-DC1774822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9BB01A-4583-4DA7-8C97-B3391840F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7402D7C-59DC-450E-B014-75C8309D333D}" type="datetime1">
              <a:rPr lang="ru-RU" noProof="0" smtClean="0"/>
              <a:t>24.01.2023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A8ECAC-FA88-4575-941E-593AF9FF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05E18F-0B18-4E09-8BC0-6CC6F920F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85450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72A8B0-659F-4293-ABC9-86E7D2C2B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7CDED4-52E9-47E4-AB29-928D42BD9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5E91F0-89D9-4719-AD6C-71234D4F4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D276FCE-4929-4CCC-9265-56E1C8238FF4}" type="datetime1">
              <a:rPr lang="ru-RU" noProof="1" smtClean="0"/>
              <a:t>24.01.2023</a:t>
            </a:fld>
            <a:endParaRPr lang="ru-RU" noProof="1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94CB55-26CB-436B-A85D-2A1CFFC79C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43CD5B-AC20-4839-BEEA-0871D9940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74131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app/profile/hartess/viz/Book1_16742853328750/Dashboard1?publish=yes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2080" y="603543"/>
            <a:ext cx="4771812" cy="3114818"/>
          </a:xfrm>
        </p:spPr>
        <p:txBody>
          <a:bodyPr rtlCol="0">
            <a:normAutofit/>
          </a:bodyPr>
          <a:lstStyle/>
          <a:p>
            <a:r>
              <a:rPr lang="ru-RU" sz="2800" dirty="0"/>
              <a:t>Автоматизация</a:t>
            </a:r>
            <a:br>
              <a:rPr lang="ru-RU" sz="2800" dirty="0"/>
            </a:br>
            <a:br>
              <a:rPr lang="en-US" sz="2800" dirty="0"/>
            </a:br>
            <a:r>
              <a:rPr lang="ru-RU" sz="2800" dirty="0"/>
              <a:t>спринт 16</a:t>
            </a:r>
            <a:br>
              <a:rPr lang="ru-RU" sz="1100" b="1" i="0" dirty="0">
                <a:effectLst/>
                <a:latin typeface="YS Text"/>
              </a:rPr>
            </a:br>
            <a:br>
              <a:rPr lang="ru-RU" sz="1100" dirty="0"/>
            </a:br>
            <a:endParaRPr lang="ru-RU" sz="4000" noProof="1">
              <a:solidFill>
                <a:srgbClr val="FEFFFF"/>
              </a:solidFill>
            </a:endParaRPr>
          </a:p>
        </p:txBody>
      </p:sp>
      <p:pic>
        <p:nvPicPr>
          <p:cNvPr id="7" name="Рисунок 6" descr="Абстрактный рисунок зданий деловой части города крупным планом">
            <a:extLst>
              <a:ext uri="{FF2B5EF4-FFF2-40B4-BE49-F238E27FC236}">
                <a16:creationId xmlns:a16="http://schemas.microsoft.com/office/drawing/2014/main" id="{9E8E76DD-36CE-456F-AE4B-0CA05DD4A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82" t="24102" r="20509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E94C0C-269B-494E-AA19-6D1376DD61A5}"/>
              </a:ext>
            </a:extLst>
          </p:cNvPr>
          <p:cNvSpPr txBox="1"/>
          <p:nvPr/>
        </p:nvSpPr>
        <p:spPr>
          <a:xfrm>
            <a:off x="180489" y="6391835"/>
            <a:ext cx="414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Будилин Юрий</a:t>
            </a:r>
          </a:p>
        </p:txBody>
      </p:sp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8FC5A0D-92D3-4404-AA79-2B6D33E79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12" y="570566"/>
            <a:ext cx="10515600" cy="4351338"/>
          </a:xfrm>
        </p:spPr>
        <p:txBody>
          <a:bodyPr/>
          <a:lstStyle/>
          <a:p>
            <a:r>
              <a:rPr lang="ru-RU" b="0" i="0" dirty="0">
                <a:effectLst/>
                <a:latin typeface="YS Text"/>
              </a:rPr>
              <a:t>Цель: анализ взаимодействия пользователей с карточками </a:t>
            </a:r>
            <a:r>
              <a:rPr lang="ru-RU" b="0" i="0" dirty="0" err="1">
                <a:effectLst/>
                <a:latin typeface="YS Text"/>
              </a:rPr>
              <a:t>Яндекс.Дзен</a:t>
            </a:r>
            <a:endParaRPr lang="ru-RU" b="0" i="0" dirty="0">
              <a:effectLst/>
              <a:latin typeface="YS Text"/>
            </a:endParaRPr>
          </a:p>
          <a:p>
            <a:endParaRPr lang="ru-RU" dirty="0">
              <a:latin typeface="YS Text"/>
            </a:endParaRPr>
          </a:p>
          <a:p>
            <a:r>
              <a:rPr lang="ru-RU" dirty="0">
                <a:latin typeface="YS Text"/>
              </a:rPr>
              <a:t>Временной диапазон с 18</a:t>
            </a:r>
            <a:r>
              <a:rPr lang="en-US" dirty="0">
                <a:latin typeface="YS Text"/>
              </a:rPr>
              <a:t>:</a:t>
            </a:r>
            <a:r>
              <a:rPr lang="ru-RU" dirty="0">
                <a:latin typeface="YS Text"/>
              </a:rPr>
              <a:t>00 по 19</a:t>
            </a:r>
            <a:r>
              <a:rPr lang="en-US" dirty="0">
                <a:latin typeface="YS Text"/>
              </a:rPr>
              <a:t>:00 </a:t>
            </a:r>
            <a:r>
              <a:rPr lang="ru-RU" dirty="0">
                <a:latin typeface="YS Text"/>
              </a:rPr>
              <a:t>24.09.19</a:t>
            </a:r>
          </a:p>
          <a:p>
            <a:endParaRPr lang="ru-RU" dirty="0">
              <a:latin typeface="YS Text"/>
            </a:endParaRPr>
          </a:p>
          <a:p>
            <a:r>
              <a:rPr lang="ru-RU" b="0" i="0" dirty="0">
                <a:effectLst/>
                <a:latin typeface="YS Text"/>
              </a:rPr>
              <a:t>Источники данных для </a:t>
            </a:r>
            <a:r>
              <a:rPr lang="ru-RU" b="0" i="0" dirty="0" err="1">
                <a:effectLst/>
                <a:latin typeface="YS Text"/>
              </a:rPr>
              <a:t>дашборда</a:t>
            </a:r>
            <a:r>
              <a:rPr lang="ru-RU" b="0" i="0" dirty="0">
                <a:effectLst/>
                <a:latin typeface="YS Text"/>
              </a:rPr>
              <a:t>: дата-инженеры подготовили  </a:t>
            </a:r>
            <a:r>
              <a:rPr lang="ru-RU" b="0" i="0">
                <a:effectLst/>
                <a:latin typeface="YS Text"/>
              </a:rPr>
              <a:t>для нас </a:t>
            </a:r>
            <a:r>
              <a:rPr lang="ru-RU" b="0" i="0" dirty="0">
                <a:effectLst/>
                <a:latin typeface="YS Text"/>
              </a:rPr>
              <a:t>агрегирующую таблицу </a:t>
            </a:r>
            <a:r>
              <a:rPr lang="ru-RU" b="0" i="0" dirty="0" err="1">
                <a:effectLst/>
                <a:latin typeface="YS Text"/>
              </a:rPr>
              <a:t>dash_visits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566EFA-E081-41E0-8107-4F415C01E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43637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8E81B0-7224-4BB6-A941-24D26F3A941B}"/>
              </a:ext>
            </a:extLst>
          </p:cNvPr>
          <p:cNvSpPr txBox="1"/>
          <p:nvPr/>
        </p:nvSpPr>
        <p:spPr>
          <a:xfrm>
            <a:off x="660400" y="386080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Вопросы</a:t>
            </a:r>
            <a:r>
              <a:rPr lang="en-US" sz="3200" b="1" dirty="0"/>
              <a:t>:</a:t>
            </a:r>
            <a:endParaRPr lang="ru-RU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84550-A13D-490C-B8F0-37E505C96379}"/>
              </a:ext>
            </a:extLst>
          </p:cNvPr>
          <p:cNvSpPr txBox="1"/>
          <p:nvPr/>
        </p:nvSpPr>
        <p:spPr>
          <a:xfrm>
            <a:off x="660400" y="1977016"/>
            <a:ext cx="89330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Сколько взаимодействий пользователей с карточками происходит в системе с разбивкой по темам карточек?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Как много карточек генерируют источники с разными темами?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Как соотносятся темы карточек и темы источников?</a:t>
            </a:r>
          </a:p>
          <a:p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E6885DC-9603-473E-B14A-D5D89167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17754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06027-6052-4E89-9C02-8D48A0719ED8}"/>
              </a:ext>
            </a:extLst>
          </p:cNvPr>
          <p:cNvSpPr txBox="1"/>
          <p:nvPr/>
        </p:nvSpPr>
        <p:spPr>
          <a:xfrm>
            <a:off x="9511554" y="2567902"/>
            <a:ext cx="268044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Около 6</a:t>
            </a:r>
            <a:r>
              <a:rPr lang="en-US" sz="1400" dirty="0"/>
              <a:t>1</a:t>
            </a:r>
            <a:r>
              <a:rPr lang="ru-RU" sz="1400" dirty="0"/>
              <a:t> тысячи событий в пике. </a:t>
            </a:r>
          </a:p>
          <a:p>
            <a:endParaRPr lang="ru-RU" sz="1400" dirty="0"/>
          </a:p>
          <a:p>
            <a:r>
              <a:rPr lang="ru-RU" sz="1400" dirty="0"/>
              <a:t>Наука делает больше всего событий: 4,3к. На 2 и 3 месте у нас отношения и интересные факты. </a:t>
            </a:r>
          </a:p>
          <a:p>
            <a:endParaRPr lang="ru-RU" sz="1400" dirty="0"/>
          </a:p>
          <a:p>
            <a:r>
              <a:rPr lang="ru-RU" sz="1400" dirty="0"/>
              <a:t>Минимум делят шоу и знаменитости</a:t>
            </a:r>
            <a:b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ru-RU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31131-B088-4325-922D-E4BD5F7CF4E0}"/>
              </a:ext>
            </a:extLst>
          </p:cNvPr>
          <p:cNvSpPr txBox="1"/>
          <p:nvPr/>
        </p:nvSpPr>
        <p:spPr>
          <a:xfrm>
            <a:off x="0" y="0"/>
            <a:ext cx="6396316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Сколько взаимодействий пользователей с карточками происходит в системе с разбивкой по темам карточек?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E5E069A-AB32-4ACC-849B-EDA220231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89654"/>
            <a:ext cx="9574306" cy="56683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BF51B14-3717-4047-ABFF-CF15900E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226281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A2F88B-B3A1-440C-9064-EA5ABD91F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5893"/>
            <a:ext cx="9672918" cy="52179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1933BA-91CE-4EFA-A361-CC3C7661DFE2}"/>
              </a:ext>
            </a:extLst>
          </p:cNvPr>
          <p:cNvSpPr txBox="1"/>
          <p:nvPr/>
        </p:nvSpPr>
        <p:spPr>
          <a:xfrm>
            <a:off x="0" y="0"/>
            <a:ext cx="67056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Как много карточек генерируют источники с разными темами?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22267-7F04-49BB-B216-17FDADFB8BC3}"/>
              </a:ext>
            </a:extLst>
          </p:cNvPr>
          <p:cNvSpPr txBox="1"/>
          <p:nvPr/>
        </p:nvSpPr>
        <p:spPr>
          <a:xfrm>
            <a:off x="9672918" y="1985196"/>
            <a:ext cx="2519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Лидируют Семейные отношения и Россия с 33309 и 29831 карточек.</a:t>
            </a:r>
          </a:p>
          <a:p>
            <a:endParaRPr lang="ru-RU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Меньше всего у Финансов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2628</a:t>
            </a:r>
            <a:br>
              <a:rPr lang="ru-RU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4FFB8F9-5F34-41AE-B044-8660C7E7D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622241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9B6EC4-3673-4706-B73B-0903ED8452C8}"/>
              </a:ext>
            </a:extLst>
          </p:cNvPr>
          <p:cNvSpPr txBox="1"/>
          <p:nvPr/>
        </p:nvSpPr>
        <p:spPr>
          <a:xfrm>
            <a:off x="0" y="5351929"/>
            <a:ext cx="8695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Здесь </a:t>
            </a:r>
            <a:r>
              <a:rPr lang="ru-RU" sz="1400" dirty="0" err="1"/>
              <a:t>лидруют</a:t>
            </a:r>
            <a:r>
              <a:rPr lang="ru-RU" sz="1400" dirty="0"/>
              <a:t> темы Рассказы </a:t>
            </a:r>
            <a:r>
              <a:rPr lang="en-US" sz="1400" dirty="0"/>
              <a:t>: </a:t>
            </a:r>
            <a:r>
              <a:rPr lang="ru-RU" sz="1400" dirty="0"/>
              <a:t>Путешествия, а худший результат у Шоу</a:t>
            </a:r>
            <a:r>
              <a:rPr lang="en-US" sz="1400" dirty="0"/>
              <a:t> : </a:t>
            </a:r>
            <a:r>
              <a:rPr lang="ru-RU" sz="1400" dirty="0"/>
              <a:t>Еда и Рассказы </a:t>
            </a:r>
            <a:r>
              <a:rPr lang="en-US" sz="1400" dirty="0"/>
              <a:t>: </a:t>
            </a:r>
            <a:r>
              <a:rPr lang="ru-RU" sz="1400" dirty="0"/>
              <a:t>Технологии 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1A2E8-6697-4ECC-97C6-1CF08070048D}"/>
              </a:ext>
            </a:extLst>
          </p:cNvPr>
          <p:cNvSpPr txBox="1"/>
          <p:nvPr/>
        </p:nvSpPr>
        <p:spPr>
          <a:xfrm>
            <a:off x="0" y="0"/>
            <a:ext cx="6131858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Как соотносятся темы карточек и темы источников?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8D68598-78C0-4618-81D7-DAF127517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6</a:t>
            </a:fld>
            <a:endParaRPr lang="ru-RU" noProof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33ED5B-874A-4017-B856-A99F7C5B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148"/>
            <a:ext cx="12192000" cy="403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69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E88EF7-0154-4492-86EC-10122E3D418E}"/>
              </a:ext>
            </a:extLst>
          </p:cNvPr>
          <p:cNvSpPr txBox="1"/>
          <p:nvPr/>
        </p:nvSpPr>
        <p:spPr>
          <a:xfrm>
            <a:off x="161365" y="340659"/>
            <a:ext cx="1223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Дашбоард</a:t>
            </a:r>
            <a:r>
              <a:rPr lang="en-US" dirty="0"/>
              <a:t>:</a:t>
            </a:r>
            <a:r>
              <a:rPr lang="en-US" dirty="0">
                <a:hlinkClick r:id="rId2"/>
              </a:rPr>
              <a:t>https://public.tableau.com/app/profile/</a:t>
            </a:r>
            <a:r>
              <a:rPr lang="en-US" dirty="0" err="1">
                <a:hlinkClick r:id="rId2"/>
              </a:rPr>
              <a:t>hartess</a:t>
            </a:r>
            <a:r>
              <a:rPr lang="en-US" dirty="0">
                <a:hlinkClick r:id="rId2"/>
              </a:rPr>
              <a:t>/viz/Book1_16742853328750/Dashboard1?publish=yes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F3C2C27-D077-4531-97AE-52B789F61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799456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0306FE-3C13-447E-86EE-A14EA9341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89A431E-722E-4593-BF48-1C42686E47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</TotalTime>
  <Words>210</Words>
  <Application>Microsoft Office PowerPoint</Application>
  <PresentationFormat>Широкоэкранный</PresentationFormat>
  <Paragraphs>31</Paragraphs>
  <Slides>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Consolas</vt:lpstr>
      <vt:lpstr>Times New Roman</vt:lpstr>
      <vt:lpstr>YS Text</vt:lpstr>
      <vt:lpstr>Тема Office</vt:lpstr>
      <vt:lpstr>Автоматизация  спринт 16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Исследование рынка заведений общественного питания Москвы</dc:title>
  <dc:creator>HD Daimond</dc:creator>
  <cp:lastModifiedBy>HD Daimond</cp:lastModifiedBy>
  <cp:revision>4</cp:revision>
  <dcterms:created xsi:type="dcterms:W3CDTF">2023-01-11T07:46:22Z</dcterms:created>
  <dcterms:modified xsi:type="dcterms:W3CDTF">2023-01-24T11:19:23Z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